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36" y="-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vi-V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4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2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2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2" y="930144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D086CF03-0962-4FE5-B095-E22DA800FA7A}" type="datetimeFigureOut">
              <a:rPr lang="vi-VN" smtClean="0"/>
              <a:t>30/10/2024</a:t>
            </a:fld>
            <a:endParaRPr lang="vi-VN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9BBF965C-89E0-4ABB-990F-508BAC2DA081}" type="slidenum">
              <a:rPr lang="vi-VN" smtClean="0"/>
              <a:t>‹#›</a:t>
            </a:fld>
            <a:endParaRPr lang="vi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50" y="1219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070669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50" y="1189038"/>
            <a:ext cx="8045450" cy="4525962"/>
          </a:xfrm>
        </p:spPr>
      </p:pic>
    </p:spTree>
    <p:extLst>
      <p:ext uri="{BB962C8B-B14F-4D97-AF65-F5344CB8AC3E}">
        <p14:creationId xmlns:p14="http://schemas.microsoft.com/office/powerpoint/2010/main" val="545955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9038"/>
            <a:ext cx="8045450" cy="4525962"/>
          </a:xfrm>
        </p:spPr>
      </p:pic>
    </p:spTree>
    <p:extLst>
      <p:ext uri="{BB962C8B-B14F-4D97-AF65-F5344CB8AC3E}">
        <p14:creationId xmlns:p14="http://schemas.microsoft.com/office/powerpoint/2010/main" val="3009364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50" y="11430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723235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9038"/>
            <a:ext cx="8045450" cy="4525962"/>
          </a:xfrm>
        </p:spPr>
      </p:pic>
    </p:spTree>
    <p:extLst>
      <p:ext uri="{BB962C8B-B14F-4D97-AF65-F5344CB8AC3E}">
        <p14:creationId xmlns:p14="http://schemas.microsoft.com/office/powerpoint/2010/main" val="3627138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4107755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9038"/>
            <a:ext cx="8045450" cy="4525962"/>
          </a:xfrm>
        </p:spPr>
      </p:pic>
    </p:spTree>
    <p:extLst>
      <p:ext uri="{BB962C8B-B14F-4D97-AF65-F5344CB8AC3E}">
        <p14:creationId xmlns:p14="http://schemas.microsoft.com/office/powerpoint/2010/main" val="3390444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50" y="1189038"/>
            <a:ext cx="8045450" cy="4525962"/>
          </a:xfrm>
        </p:spPr>
      </p:pic>
    </p:spTree>
    <p:extLst>
      <p:ext uri="{BB962C8B-B14F-4D97-AF65-F5344CB8AC3E}">
        <p14:creationId xmlns:p14="http://schemas.microsoft.com/office/powerpoint/2010/main" val="1828986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064650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50" y="1265238"/>
            <a:ext cx="8045450" cy="4525962"/>
          </a:xfrm>
        </p:spPr>
      </p:pic>
    </p:spTree>
    <p:extLst>
      <p:ext uri="{BB962C8B-B14F-4D97-AF65-F5344CB8AC3E}">
        <p14:creationId xmlns:p14="http://schemas.microsoft.com/office/powerpoint/2010/main" val="4156932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Aspect</Template>
  <TotalTime>44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Aspect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</cp:revision>
  <dcterms:created xsi:type="dcterms:W3CDTF">2024-10-30T10:04:30Z</dcterms:created>
  <dcterms:modified xsi:type="dcterms:W3CDTF">2024-10-30T10:49:13Z</dcterms:modified>
</cp:coreProperties>
</file>

<file path=docProps/thumbnail.jpeg>
</file>